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85A13C"/>
    <a:srgbClr val="3E4C1C"/>
    <a:srgbClr val="303B15"/>
    <a:srgbClr val="E9F0BE"/>
    <a:srgbClr val="8A1D0D"/>
    <a:srgbClr val="ABABAB"/>
    <a:srgbClr val="E8E8E8"/>
    <a:srgbClr val="D63C2B"/>
    <a:srgbClr val="35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390241" y="450156"/>
            <a:ext cx="479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E9F0BE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E9F0BE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923" y="1746300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303B15"/>
                </a:solidFill>
              </a:rPr>
              <a:t>наши клиенты:</a:t>
            </a:r>
            <a:endParaRPr lang="ru-RU" sz="2400" b="1" i="1" dirty="0">
              <a:solidFill>
                <a:srgbClr val="303B1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B9D03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B9D03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B9D031"/>
                </a:solidFill>
              </a:rPr>
              <a:t>сайт:</a:t>
            </a:r>
            <a:endParaRPr lang="ru-RU" sz="1400" i="1" dirty="0">
              <a:solidFill>
                <a:srgbClr val="B9D03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115">
            <a:off x="3214987" y="6617279"/>
            <a:ext cx="3539238" cy="2174146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155">
            <a:off x="-882467" y="3401387"/>
            <a:ext cx="3211058" cy="2563347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020">
            <a:off x="453968" y="5089577"/>
            <a:ext cx="2569529" cy="356127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584">
            <a:off x="3963118" y="3147795"/>
            <a:ext cx="2387553" cy="348270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415">
            <a:off x="5942516" y="4122875"/>
            <a:ext cx="2564641" cy="3568594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85">
            <a:off x="1574647" y="3493783"/>
            <a:ext cx="2546254" cy="3490881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25</cp:revision>
  <dcterms:created xsi:type="dcterms:W3CDTF">2011-06-17T23:30:18Z</dcterms:created>
  <dcterms:modified xsi:type="dcterms:W3CDTF">2011-06-20T22:47:33Z</dcterms:modified>
</cp:coreProperties>
</file>